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66" r:id="rId3"/>
    <p:sldId id="257" r:id="rId4"/>
    <p:sldId id="258" r:id="rId5"/>
    <p:sldId id="259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52"/>
    <p:restoredTop sz="94658"/>
  </p:normalViewPr>
  <p:slideViewPr>
    <p:cSldViewPr snapToGrid="0">
      <p:cViewPr varScale="1">
        <p:scale>
          <a:sx n="118" d="100"/>
          <a:sy n="118" d="100"/>
        </p:scale>
        <p:origin x="22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C2785E-92C0-6D44-B818-8939BC2C6A2B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4B435E-F84C-7042-A195-D43041E6C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355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4B435E-F84C-7042-A195-D43041E6C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61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4B435E-F84C-7042-A195-D43041E6C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5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058938"/>
            <a:ext cx="10363200" cy="1470025"/>
          </a:xfrm>
          <a:solidFill>
            <a:schemeClr val="bg1">
              <a:alpha val="95000"/>
            </a:schemeClr>
          </a:solidFill>
          <a:effectLst>
            <a:softEdge rad="63500"/>
          </a:effectLst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baseline="0" dirty="0">
                <a:solidFill>
                  <a:schemeClr val="tx1"/>
                </a:solidFill>
              </a:rPr>
              <a:t>Click to edit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281186" y="2983610"/>
            <a:ext cx="7609479" cy="1009561"/>
          </a:xfrm>
          <a:solidFill>
            <a:schemeClr val="bg1">
              <a:alpha val="95000"/>
            </a:schemeClr>
          </a:solidFill>
          <a:effectLst>
            <a:softEdge rad="63500"/>
          </a:effectLst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3063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58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ln w="25400">
            <a:solidFill>
              <a:schemeClr val="tx1"/>
            </a:solidFill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353459A9-E15A-5547-9CD7-5A2A2F35913B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67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wo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2487"/>
            <a:ext cx="5321600" cy="4525963"/>
          </a:xfrm>
          <a:ln w="25400" cap="flat">
            <a:solidFill>
              <a:schemeClr val="tx1"/>
            </a:solidFill>
            <a:round/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E7CB2F97-4F68-7B40-B891-800AC7F0412B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3C3831-60B9-204A-AB0D-53E619F83C5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800" y="1592837"/>
            <a:ext cx="5321600" cy="4525963"/>
          </a:xfrm>
          <a:ln w="25400">
            <a:solidFill>
              <a:schemeClr val="tx1"/>
            </a:solidFill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7603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6924AB76-DF50-564A-A352-6A0386975F7E}" type="datetime1">
              <a:rPr lang="en-US" smtClean="0"/>
              <a:t>11/13/25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00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8AD4FA84-9D6B-6149-B7F4-C1DEE3943EA4}" type="datetime1">
              <a:rPr lang="en-US" smtClean="0"/>
              <a:t>11/13/25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7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73208" y="6327488"/>
            <a:ext cx="8605793" cy="487680"/>
          </a:xfrm>
        </p:spPr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745942" y="6308726"/>
            <a:ext cx="879777" cy="487680"/>
          </a:xfrm>
        </p:spPr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07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B955B-3757-0FEC-8150-652A2829B6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21168"/>
            <a:ext cx="9144000" cy="1015663"/>
          </a:xfrm>
        </p:spPr>
        <p:txBody>
          <a:bodyPr anchor="ctr" anchorCtr="0">
            <a:sp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23134-95A2-6423-76C0-9D75A168C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042A-9DFB-4144-B4A8-AF74EEDB1E96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9F5F4-E2F3-BFD8-53AA-6A6F195FC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90BEB-A9D1-FF29-0E8C-A755B6F9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5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CCE12-78C7-A9E6-5656-D1BE3E087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E61AF1-E1C9-F921-3887-E769A240B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176F0-BC59-80CD-20FF-772C1338F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585B4-EB52-0342-8B1C-13A7C2C99BCF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48A2D-D1A3-1803-EB31-EAE286789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8B9C4-B3DE-B000-DEAD-9166E644B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72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solidFill>
            <a:schemeClr val="bg1">
              <a:alpha val="95000"/>
            </a:schemeClr>
          </a:solidFill>
          <a:effectLst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solidFill>
            <a:schemeClr val="bg1">
              <a:alpha val="95000"/>
            </a:schemeClr>
          </a:solidFill>
          <a:effectLst>
            <a:softEdge rad="6350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1808" y="6308726"/>
            <a:ext cx="8605793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95113" y="6308726"/>
            <a:ext cx="879777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B6740CB2-DC30-5DDB-24B8-219C9C3F59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lvl1pPr algn="ctr">
              <a:defRPr sz="1600"/>
            </a:lvl1pPr>
          </a:lstStyle>
          <a:p>
            <a:fld id="{60D3A145-D484-DF46-B3D2-54DB476C937F}" type="datetime1">
              <a:rPr lang="en-US" smtClean="0"/>
              <a:t>11/13/25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5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hf hdr="0"/>
  <p:txStyles>
    <p:titleStyle>
      <a:lvl1pPr algn="ctr" defTabSz="6095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609570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51" indent="-380982" algn="l" defTabSz="609570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3" indent="-304784" algn="l" defTabSz="60957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609570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3" indent="-304784" algn="l" defTabSz="609570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3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rubyonrails.org/action_mailer_basics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myaccount.google.com/securit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myaccount.google.com/apppassword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2449AB-E875-4CB3-0027-D03F6BFC1A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Mailing from Rails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68E9A2-2494-E78F-E46E-C13A56BDAA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Gmail Route</a:t>
            </a:r>
          </a:p>
        </p:txBody>
      </p:sp>
    </p:spTree>
    <p:extLst>
      <p:ext uri="{BB962C8B-B14F-4D97-AF65-F5344CB8AC3E}">
        <p14:creationId xmlns:p14="http://schemas.microsoft.com/office/powerpoint/2010/main" val="334542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28DD3-743F-D8C4-2A04-6B52AC03D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5A8DC-F7F7-9502-EF5F-98CF90439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https://guides.rubyonrails.org/action_mailer_basics.html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B084A-C088-B345-E591-53C07AB41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CA339-DE7F-1278-5855-7DCEB78A4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F706C-DACA-1E83-FD77-0732324F1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7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19EBB-705B-1A3C-0237-767F2E85D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hlinkClick r:id="rId2"/>
              </a:rPr>
              <a:t>https://myaccount.google.com/security</a:t>
            </a:r>
            <a:r>
              <a:rPr lang="en-US" sz="4800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BD243B-A9C9-ADC4-528C-5DD2023C3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3606" y="1600200"/>
            <a:ext cx="6104787" cy="4525963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AFE7E1D-E6EE-266D-B19A-5E875552E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92E0-64E6-9F4C-A491-93FCA77CD9B1}" type="datetime1">
              <a:rPr lang="en-US" smtClean="0"/>
              <a:t>11/13/25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6C39BC-8895-C38A-D8FD-94ACA2ECD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FAEF427-A8E9-E90E-3845-E33A441DE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8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6FFFE-3630-EE32-D31D-DC1FD1CFD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>
                <a:hlinkClick r:id="rId2"/>
              </a:rPr>
              <a:t>https://myaccount.google.com/apppasswords</a:t>
            </a:r>
            <a:r>
              <a:rPr lang="en-US" sz="4400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03B0A3-9BE3-78DA-26BD-E35D6E6324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3606" y="1600200"/>
            <a:ext cx="6104787" cy="4525963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7EDA77C-4B72-1BB0-DCDE-2807345B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4FB4D-7BC6-D540-99B1-CD0B9B205055}" type="datetime1">
              <a:rPr lang="en-US" smtClean="0"/>
              <a:t>11/13/25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CDBC7FD-37BE-FF37-02B3-3C4B1A2F7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693653-9CF6-162E-2FDD-4F38F83D1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09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6196A-C256-D52C-8411-0E6BBCFC1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C4D255-FEFD-B598-D813-B77D8214E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3606" y="1600200"/>
            <a:ext cx="6104787" cy="4525963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62346DF-FE35-9D12-3A39-529AD65F1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A8DC-92E3-2B42-B53C-9D2E3F40DA14}" type="datetime1">
              <a:rPr lang="en-US" smtClean="0"/>
              <a:t>11/13/25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3A174E-05E8-A4D1-8BA9-FA85CBFC3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CE86329-0CCC-0BD6-FC93-856C1830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0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40C0224-1887-74AC-0D44-7C0394585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125CF-2E88-7336-5963-D32796690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$ git add .</a:t>
            </a:r>
          </a:p>
          <a:p>
            <a:pPr>
              <a:buNone/>
            </a:pPr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$ git commit -am 'Initial’</a:t>
            </a:r>
          </a:p>
          <a:p>
            <a:pPr>
              <a:buNone/>
            </a:pPr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$ rails g mailer User </a:t>
            </a:r>
            <a:r>
              <a:rPr lang="en-US" dirty="0" err="1">
                <a:solidFill>
                  <a:schemeClr val="accent1"/>
                </a:solidFill>
                <a:latin typeface="Menlo" panose="020B0609030804020204" pitchFamily="49" charset="0"/>
              </a:rPr>
              <a:t>welcome_email</a:t>
            </a:r>
            <a:endParaRPr lang="en-US" dirty="0">
              <a:solidFill>
                <a:schemeClr val="accent1"/>
              </a:solidFill>
              <a:latin typeface="Menlo" panose="020B060903080402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F8BA3-41E1-32F6-9242-BE15C73D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5D7CE-82C4-A7DA-B6BA-978B3CE74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27AEE-75A7-9CBE-5C47-1AE92946E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9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23F0B-27E8-F28D-D6C8-E0DA74DE2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config/environments/</a:t>
            </a:r>
            <a:r>
              <a:rPr lang="en-US" dirty="0" err="1"/>
              <a:t>development.rb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C7DDF-BE05-F0B1-EC9C-0C132A876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buNone/>
            </a:pPr>
            <a:endParaRPr lang="en-US" dirty="0">
              <a:solidFill>
                <a:srgbClr val="3200CA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  # Care if the mailer can't send.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config.action_mailer.raise_delivery_errors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true</a:t>
            </a:r>
            <a:endParaRPr lang="en-US" dirty="0">
              <a:solidFill>
                <a:srgbClr val="3B2322"/>
              </a:solidFill>
              <a:latin typeface="Menlo" panose="020B0609030804020204" pitchFamily="49" charset="0"/>
            </a:endParaRPr>
          </a:p>
          <a:p>
            <a:pPr>
              <a:buNone/>
            </a:pPr>
            <a:endParaRPr lang="en-US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config.action_mailer.delivery_method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:smtp</a:t>
            </a:r>
            <a:endParaRPr lang="en-US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endParaRPr lang="en-US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config.action_mailer.smtp_settings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= {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address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smtp.gmail.com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port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587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authentication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plain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enable_starttls_auto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user_name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drsjb80gv@gmail.com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password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nope nope nope nope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domain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smtp.gmail.com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97823-C91C-3DC3-F169-556B10C80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F4BDA-0C73-1B67-07F8-660E088FE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D1982-F9EA-21BF-661A-26097085A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19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638F-2BB1-5A2B-C94A-984C771EF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892CD-DD28-7EC5-D971-F4AD20057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$ rails console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my-mailer(</a:t>
            </a:r>
            <a:r>
              <a:rPr lang="en-US" sz="1800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dev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)&gt; </a:t>
            </a:r>
            <a:r>
              <a:rPr lang="en-US" sz="1800" b="1" u="sng" dirty="0" err="1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UserMailer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.with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user: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beatys@msudenver.edu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).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welcome_email.deliver_later</a:t>
            </a:r>
            <a:endParaRPr lang="en-US" sz="1800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Enqueued 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ActionMailer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MailDeliveryJob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(Job ID: cfb16828-1ce9-4999-9ede-66e9e18d8811) to Async(default) with arguments: "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UserMailer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", "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welcome_email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", "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deliver_now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", {:params=&gt;{:user=&gt;"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beatys@msudenver.edu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"}, :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args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=&gt;[]}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↳ (my-mailer):1:in `&lt;main&gt;'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 </a:t>
            </a:r>
          </a:p>
          <a:p>
            <a:pPr>
              <a:buNone/>
            </a:pPr>
            <a:r>
              <a:rPr lang="en-US" sz="1800" dirty="0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#&lt;</a:t>
            </a:r>
            <a:r>
              <a:rPr lang="en-US" sz="1800" dirty="0" err="1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ActionMailer</a:t>
            </a:r>
            <a:r>
              <a:rPr lang="en-US" sz="1800" dirty="0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::MailDeliveryJob:0x0000000125b534e0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@_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halted_callback_hook_called</a:t>
            </a:r>
            <a:r>
              <a:rPr lang="en-US" sz="1800" dirty="0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800" b="1" dirty="0">
                <a:solidFill>
                  <a:srgbClr val="13939F"/>
                </a:solidFill>
                <a:effectLst/>
                <a:latin typeface="Menlo" panose="020B0609030804020204" pitchFamily="49" charset="0"/>
              </a:rPr>
              <a:t>nil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@arguments</a:t>
            </a:r>
            <a:r>
              <a:rPr lang="en-US" sz="1800" dirty="0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=</a:t>
            </a:r>
            <a:endParaRPr lang="en-US" sz="1800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[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UserMailer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sz="18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welcome_email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sz="18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deliver_now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sz="18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  {</a:t>
            </a:r>
            <a:r>
              <a:rPr lang="en-US" sz="1800" dirty="0">
                <a:solidFill>
                  <a:srgbClr val="848604"/>
                </a:solidFill>
                <a:effectLst/>
                <a:latin typeface="Menlo" panose="020B0609030804020204" pitchFamily="49" charset="0"/>
              </a:rPr>
              <a:t>:params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=&gt;{</a:t>
            </a:r>
            <a:r>
              <a:rPr lang="en-US" sz="1800" dirty="0">
                <a:solidFill>
                  <a:srgbClr val="848604"/>
                </a:solidFill>
                <a:effectLst/>
                <a:latin typeface="Menlo" panose="020B0609030804020204" pitchFamily="49" charset="0"/>
              </a:rPr>
              <a:t>:user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beatys@msudenver.edu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}, </a:t>
            </a:r>
            <a:r>
              <a:rPr lang="en-US" sz="1800" dirty="0">
                <a:solidFill>
                  <a:srgbClr val="848604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sz="1800" dirty="0" err="1">
                <a:solidFill>
                  <a:srgbClr val="848604"/>
                </a:solidFill>
                <a:effectLst/>
                <a:latin typeface="Menlo" panose="020B0609030804020204" pitchFamily="49" charset="0"/>
              </a:rPr>
              <a:t>args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=&gt;[]}],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latin typeface="Menlo" panose="020B0609030804020204" pitchFamily="49" charset="0"/>
              </a:rPr>
              <a:t>[…]</a:t>
            </a:r>
            <a:endParaRPr lang="en-US" sz="18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C10B9-744A-4881-411A-996765C71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3348E-5DF5-74FC-BF00-1A041B327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C9F36-FCFD-B6D7-1C8F-572583BD0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88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theme/theme1.xml><?xml version="1.0" encoding="utf-8"?>
<a:theme xmlns:a="http://schemas.openxmlformats.org/drawingml/2006/main" name="MSU Denver 16x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gnella" id="{9B7AACB3-BED8-6844-ADDB-C87436244734}" vid="{7749C953-94DA-D341-AC03-734E71A764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Chapter05</Template>
  <TotalTime>5730</TotalTime>
  <Words>381</Words>
  <Application>Microsoft Macintosh PowerPoint</Application>
  <PresentationFormat>Widescreen</PresentationFormat>
  <Paragraphs>63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Calibri</vt:lpstr>
      <vt:lpstr>Menlo</vt:lpstr>
      <vt:lpstr>MSU Denver 16x9</vt:lpstr>
      <vt:lpstr>Mailing from Rails</vt:lpstr>
      <vt:lpstr>Reference</vt:lpstr>
      <vt:lpstr>https://myaccount.google.com/security </vt:lpstr>
      <vt:lpstr>https://myaccount.google.com/apppasswords </vt:lpstr>
      <vt:lpstr>Result</vt:lpstr>
      <vt:lpstr>PowerPoint Presentation</vt:lpstr>
      <vt:lpstr>config/environments/development.rb</vt:lpstr>
      <vt:lpstr>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 Beaty</dc:creator>
  <cp:lastModifiedBy>Steve Beaty</cp:lastModifiedBy>
  <cp:revision>6</cp:revision>
  <dcterms:created xsi:type="dcterms:W3CDTF">2025-10-27T19:01:18Z</dcterms:created>
  <dcterms:modified xsi:type="dcterms:W3CDTF">2025-11-13T12:45:11Z</dcterms:modified>
</cp:coreProperties>
</file>

<file path=docProps/thumbnail.jpeg>
</file>